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ECC2D8-0201-4160-A18E-4838EB6D063C}" v="873" dt="2025-09-24T15:38:47.698"/>
    <p1510:client id="{DE7548EE-C607-485A-9667-FEEEB5354188}" v="105" dt="2025-09-25T07:51:52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Rossi" userId="S::simone.rossi@fieldrobotics.it::0e4da124-50bd-47a3-99d2-bbad3a43d4bf" providerId="AD" clId="Web-{DE7548EE-C607-485A-9667-FEEEB5354188}"/>
    <pc:docChg chg="addSld modSld">
      <pc:chgData name="Simone Rossi" userId="S::simone.rossi@fieldrobotics.it::0e4da124-50bd-47a3-99d2-bbad3a43d4bf" providerId="AD" clId="Web-{DE7548EE-C607-485A-9667-FEEEB5354188}" dt="2025-09-25T07:51:49.193" v="100" actId="20577"/>
      <pc:docMkLst>
        <pc:docMk/>
      </pc:docMkLst>
      <pc:sldChg chg="modSp">
        <pc:chgData name="Simone Rossi" userId="S::simone.rossi@fieldrobotics.it::0e4da124-50bd-47a3-99d2-bbad3a43d4bf" providerId="AD" clId="Web-{DE7548EE-C607-485A-9667-FEEEB5354188}" dt="2025-09-25T07:40:58.314" v="26" actId="20577"/>
        <pc:sldMkLst>
          <pc:docMk/>
          <pc:sldMk cId="2821256971" sldId="260"/>
        </pc:sldMkLst>
        <pc:spChg chg="mod">
          <ac:chgData name="Simone Rossi" userId="S::simone.rossi@fieldrobotics.it::0e4da124-50bd-47a3-99d2-bbad3a43d4bf" providerId="AD" clId="Web-{DE7548EE-C607-485A-9667-FEEEB5354188}" dt="2025-09-25T07:40:58.314" v="26" actId="20577"/>
          <ac:spMkLst>
            <pc:docMk/>
            <pc:sldMk cId="2821256971" sldId="260"/>
            <ac:spMk id="3" creationId="{3A5F3CEB-7241-4831-B2D5-48BE685B95C3}"/>
          </ac:spMkLst>
        </pc:spChg>
      </pc:sldChg>
      <pc:sldChg chg="modSp">
        <pc:chgData name="Simone Rossi" userId="S::simone.rossi@fieldrobotics.it::0e4da124-50bd-47a3-99d2-bbad3a43d4bf" providerId="AD" clId="Web-{DE7548EE-C607-485A-9667-FEEEB5354188}" dt="2025-09-25T07:51:49.193" v="100" actId="20577"/>
        <pc:sldMkLst>
          <pc:docMk/>
          <pc:sldMk cId="4086272915" sldId="262"/>
        </pc:sldMkLst>
        <pc:spChg chg="mod">
          <ac:chgData name="Simone Rossi" userId="S::simone.rossi@fieldrobotics.it::0e4da124-50bd-47a3-99d2-bbad3a43d4bf" providerId="AD" clId="Web-{DE7548EE-C607-485A-9667-FEEEB5354188}" dt="2025-09-25T07:51:49.193" v="100" actId="20577"/>
          <ac:spMkLst>
            <pc:docMk/>
            <pc:sldMk cId="4086272915" sldId="262"/>
            <ac:spMk id="3" creationId="{7D30F0DE-B4BB-8C54-81CB-60D47101D5AB}"/>
          </ac:spMkLst>
        </pc:spChg>
      </pc:sldChg>
      <pc:sldChg chg="addSp delSp modSp new mod setBg">
        <pc:chgData name="Simone Rossi" userId="S::simone.rossi@fieldrobotics.it::0e4da124-50bd-47a3-99d2-bbad3a43d4bf" providerId="AD" clId="Web-{DE7548EE-C607-485A-9667-FEEEB5354188}" dt="2025-09-25T07:47:14.028" v="85"/>
        <pc:sldMkLst>
          <pc:docMk/>
          <pc:sldMk cId="1338954064" sldId="263"/>
        </pc:sldMkLst>
        <pc:spChg chg="mod">
          <ac:chgData name="Simone Rossi" userId="S::simone.rossi@fieldrobotics.it::0e4da124-50bd-47a3-99d2-bbad3a43d4bf" providerId="AD" clId="Web-{DE7548EE-C607-485A-9667-FEEEB5354188}" dt="2025-09-25T07:47:14.028" v="85"/>
          <ac:spMkLst>
            <pc:docMk/>
            <pc:sldMk cId="1338954064" sldId="263"/>
            <ac:spMk id="2" creationId="{D451C8A9-C044-433A-D620-9D5AE0C92683}"/>
          </ac:spMkLst>
        </pc:spChg>
        <pc:spChg chg="del">
          <ac:chgData name="Simone Rossi" userId="S::simone.rossi@fieldrobotics.it::0e4da124-50bd-47a3-99d2-bbad3a43d4bf" providerId="AD" clId="Web-{DE7548EE-C607-485A-9667-FEEEB5354188}" dt="2025-09-25T07:47:14.028" v="85"/>
          <ac:spMkLst>
            <pc:docMk/>
            <pc:sldMk cId="1338954064" sldId="263"/>
            <ac:spMk id="3" creationId="{67B8A2D3-38EE-6552-8D62-F4ACB90F09C7}"/>
          </ac:spMkLst>
        </pc:spChg>
        <pc:spChg chg="add">
          <ac:chgData name="Simone Rossi" userId="S::simone.rossi@fieldrobotics.it::0e4da124-50bd-47a3-99d2-bbad3a43d4bf" providerId="AD" clId="Web-{DE7548EE-C607-485A-9667-FEEEB5354188}" dt="2025-09-25T07:47:14.028" v="85"/>
          <ac:spMkLst>
            <pc:docMk/>
            <pc:sldMk cId="1338954064" sldId="263"/>
            <ac:spMk id="10" creationId="{6DA9942F-A18C-9E9D-BF08-9291C54E1CC4}"/>
          </ac:spMkLst>
        </pc:spChg>
        <pc:picChg chg="add">
          <ac:chgData name="Simone Rossi" userId="S::simone.rossi@fieldrobotics.it::0e4da124-50bd-47a3-99d2-bbad3a43d4bf" providerId="AD" clId="Web-{DE7548EE-C607-485A-9667-FEEEB5354188}" dt="2025-09-25T07:47:14.028" v="85"/>
          <ac:picMkLst>
            <pc:docMk/>
            <pc:sldMk cId="1338954064" sldId="263"/>
            <ac:picMk id="7" creationId="{ECBAFE57-DD95-52F6-53DB-F9288EA96642}"/>
          </ac:picMkLst>
        </pc:picChg>
      </pc:sldChg>
    </pc:docChg>
  </pc:docChgLst>
  <pc:docChgLst>
    <pc:chgData name="Simone Rossi" userId="S::simone.rossi@fieldrobotics.it::0e4da124-50bd-47a3-99d2-bbad3a43d4bf" providerId="AD" clId="Web-{4EECC2D8-0201-4160-A18E-4838EB6D063C}"/>
    <pc:docChg chg="addSld modSld addMainMaster delMainMaster">
      <pc:chgData name="Simone Rossi" userId="S::simone.rossi@fieldrobotics.it::0e4da124-50bd-47a3-99d2-bbad3a43d4bf" providerId="AD" clId="Web-{4EECC2D8-0201-4160-A18E-4838EB6D063C}" dt="2025-09-24T15:38:47.698" v="798" actId="20577"/>
      <pc:docMkLst>
        <pc:docMk/>
      </pc:docMkLst>
      <pc:sldChg chg="addSp modSp mod setBg modClrScheme chgLayout">
        <pc:chgData name="Simone Rossi" userId="S::simone.rossi@fieldrobotics.it::0e4da124-50bd-47a3-99d2-bbad3a43d4bf" providerId="AD" clId="Web-{4EECC2D8-0201-4160-A18E-4838EB6D063C}" dt="2025-09-24T10:02:23.397" v="8" actId="20577"/>
        <pc:sldMkLst>
          <pc:docMk/>
          <pc:sldMk cId="109857222" sldId="256"/>
        </pc:sldMkLst>
        <pc:spChg chg="mod">
          <ac:chgData name="Simone Rossi" userId="S::simone.rossi@fieldrobotics.it::0e4da124-50bd-47a3-99d2-bbad3a43d4bf" providerId="AD" clId="Web-{4EECC2D8-0201-4160-A18E-4838EB6D063C}" dt="2025-09-24T10:01:08.778" v="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imone Rossi" userId="S::simone.rossi@fieldrobotics.it::0e4da124-50bd-47a3-99d2-bbad3a43d4bf" providerId="AD" clId="Web-{4EECC2D8-0201-4160-A18E-4838EB6D063C}" dt="2025-09-24T10:02:23.397" v="8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Simone Rossi" userId="S::simone.rossi@fieldrobotics.it::0e4da124-50bd-47a3-99d2-bbad3a43d4bf" providerId="AD" clId="Web-{4EECC2D8-0201-4160-A18E-4838EB6D063C}" dt="2025-09-24T10:00:54.637" v="0"/>
          <ac:spMkLst>
            <pc:docMk/>
            <pc:sldMk cId="109857222" sldId="256"/>
            <ac:spMk id="8" creationId="{F456DBD1-1048-5A22-C973-3E5FA83F57BA}"/>
          </ac:spMkLst>
        </pc:spChg>
      </pc:sldChg>
      <pc:sldChg chg="addSp delSp modSp new mod setBg">
        <pc:chgData name="Simone Rossi" userId="S::simone.rossi@fieldrobotics.it::0e4da124-50bd-47a3-99d2-bbad3a43d4bf" providerId="AD" clId="Web-{4EECC2D8-0201-4160-A18E-4838EB6D063C}" dt="2025-09-24T12:34:17.370" v="119" actId="20577"/>
        <pc:sldMkLst>
          <pc:docMk/>
          <pc:sldMk cId="209464766" sldId="257"/>
        </pc:sldMkLst>
        <pc:spChg chg="mod">
          <ac:chgData name="Simone Rossi" userId="S::simone.rossi@fieldrobotics.it::0e4da124-50bd-47a3-99d2-bbad3a43d4bf" providerId="AD" clId="Web-{4EECC2D8-0201-4160-A18E-4838EB6D063C}" dt="2025-09-24T12:30:32.665" v="87"/>
          <ac:spMkLst>
            <pc:docMk/>
            <pc:sldMk cId="209464766" sldId="257"/>
            <ac:spMk id="2" creationId="{119F9E37-5EC7-31AA-64E9-DF8DB5507A45}"/>
          </ac:spMkLst>
        </pc:spChg>
        <pc:spChg chg="mod ord">
          <ac:chgData name="Simone Rossi" userId="S::simone.rossi@fieldrobotics.it::0e4da124-50bd-47a3-99d2-bbad3a43d4bf" providerId="AD" clId="Web-{4EECC2D8-0201-4160-A18E-4838EB6D063C}" dt="2025-09-24T12:30:52.962" v="92" actId="14100"/>
          <ac:spMkLst>
            <pc:docMk/>
            <pc:sldMk cId="209464766" sldId="257"/>
            <ac:spMk id="3" creationId="{5FC19F4C-61A2-EF37-77C2-BB9DFA380A25}"/>
          </ac:spMkLst>
        </pc:spChg>
        <pc:spChg chg="add mod">
          <ac:chgData name="Simone Rossi" userId="S::simone.rossi@fieldrobotics.it::0e4da124-50bd-47a3-99d2-bbad3a43d4bf" providerId="AD" clId="Web-{4EECC2D8-0201-4160-A18E-4838EB6D063C}" dt="2025-09-24T12:34:17.370" v="119" actId="20577"/>
          <ac:spMkLst>
            <pc:docMk/>
            <pc:sldMk cId="209464766" sldId="257"/>
            <ac:spMk id="6" creationId="{850C5412-6EAE-BC89-F549-C4BA7F7B392C}"/>
          </ac:spMkLst>
        </pc:spChg>
        <pc:spChg chg="add del">
          <ac:chgData name="Simone Rossi" userId="S::simone.rossi@fieldrobotics.it::0e4da124-50bd-47a3-99d2-bbad3a43d4bf" providerId="AD" clId="Web-{4EECC2D8-0201-4160-A18E-4838EB6D063C}" dt="2025-09-24T12:30:13.243" v="85"/>
          <ac:spMkLst>
            <pc:docMk/>
            <pc:sldMk cId="209464766" sldId="257"/>
            <ac:spMk id="9" creationId="{CBB0869A-0BE5-B3E9-F73D-2F3691E4D932}"/>
          </ac:spMkLst>
        </pc:spChg>
        <pc:spChg chg="add del">
          <ac:chgData name="Simone Rossi" userId="S::simone.rossi@fieldrobotics.it::0e4da124-50bd-47a3-99d2-bbad3a43d4bf" providerId="AD" clId="Web-{4EECC2D8-0201-4160-A18E-4838EB6D063C}" dt="2025-09-24T12:30:32.665" v="87"/>
          <ac:spMkLst>
            <pc:docMk/>
            <pc:sldMk cId="209464766" sldId="257"/>
            <ac:spMk id="11" creationId="{43867147-1C83-BF71-39B0-B590EE7F349F}"/>
          </ac:spMkLst>
        </pc:spChg>
        <pc:picChg chg="add del mod">
          <ac:chgData name="Simone Rossi" userId="S::simone.rossi@fieldrobotics.it::0e4da124-50bd-47a3-99d2-bbad3a43d4bf" providerId="AD" clId="Web-{4EECC2D8-0201-4160-A18E-4838EB6D063C}" dt="2025-09-24T12:30:33.181" v="88"/>
          <ac:picMkLst>
            <pc:docMk/>
            <pc:sldMk cId="209464766" sldId="257"/>
            <ac:picMk id="4" creationId="{8C6346C8-1E8C-25A4-B6E3-67F73D43D2A1}"/>
          </ac:picMkLst>
        </pc:picChg>
        <pc:picChg chg="add mod modCrop">
          <ac:chgData name="Simone Rossi" userId="S::simone.rossi@fieldrobotics.it::0e4da124-50bd-47a3-99d2-bbad3a43d4bf" providerId="AD" clId="Web-{4EECC2D8-0201-4160-A18E-4838EB6D063C}" dt="2025-09-24T12:31:10.868" v="94"/>
          <ac:picMkLst>
            <pc:docMk/>
            <pc:sldMk cId="209464766" sldId="257"/>
            <ac:picMk id="5" creationId="{DA362AB7-1022-C9F4-1209-412A3E0CDC28}"/>
          </ac:picMkLst>
        </pc:picChg>
      </pc:sldChg>
      <pc:sldChg chg="addSp delSp modSp new mod setBg">
        <pc:chgData name="Simone Rossi" userId="S::simone.rossi@fieldrobotics.it::0e4da124-50bd-47a3-99d2-bbad3a43d4bf" providerId="AD" clId="Web-{4EECC2D8-0201-4160-A18E-4838EB6D063C}" dt="2025-09-24T12:41:58.622" v="154"/>
        <pc:sldMkLst>
          <pc:docMk/>
          <pc:sldMk cId="1882494432" sldId="258"/>
        </pc:sldMkLst>
        <pc:spChg chg="mod">
          <ac:chgData name="Simone Rossi" userId="S::simone.rossi@fieldrobotics.it::0e4da124-50bd-47a3-99d2-bbad3a43d4bf" providerId="AD" clId="Web-{4EECC2D8-0201-4160-A18E-4838EB6D063C}" dt="2025-09-24T12:41:58.622" v="154"/>
          <ac:spMkLst>
            <pc:docMk/>
            <pc:sldMk cId="1882494432" sldId="258"/>
            <ac:spMk id="2" creationId="{E8B4A7C3-082A-CB7B-5436-5ACDF0F9147A}"/>
          </ac:spMkLst>
        </pc:spChg>
        <pc:spChg chg="add del mod">
          <ac:chgData name="Simone Rossi" userId="S::simone.rossi@fieldrobotics.it::0e4da124-50bd-47a3-99d2-bbad3a43d4bf" providerId="AD" clId="Web-{4EECC2D8-0201-4160-A18E-4838EB6D063C}" dt="2025-09-24T12:41:58.622" v="154"/>
          <ac:spMkLst>
            <pc:docMk/>
            <pc:sldMk cId="1882494432" sldId="258"/>
            <ac:spMk id="3" creationId="{F2F4BF8A-B1EC-3E21-0BD0-041E5A5EBB6D}"/>
          </ac:spMkLst>
        </pc:spChg>
        <pc:spChg chg="add del mod">
          <ac:chgData name="Simone Rossi" userId="S::simone.rossi@fieldrobotics.it::0e4da124-50bd-47a3-99d2-bbad3a43d4bf" providerId="AD" clId="Web-{4EECC2D8-0201-4160-A18E-4838EB6D063C}" dt="2025-09-24T12:41:14.419" v="143"/>
          <ac:spMkLst>
            <pc:docMk/>
            <pc:sldMk cId="1882494432" sldId="258"/>
            <ac:spMk id="5" creationId="{CC63314C-97E8-0A48-1418-784234798D99}"/>
          </ac:spMkLst>
        </pc:spChg>
        <pc:spChg chg="add del mod">
          <ac:chgData name="Simone Rossi" userId="S::simone.rossi@fieldrobotics.it::0e4da124-50bd-47a3-99d2-bbad3a43d4bf" providerId="AD" clId="Web-{4EECC2D8-0201-4160-A18E-4838EB6D063C}" dt="2025-09-24T12:41:24.934" v="150"/>
          <ac:spMkLst>
            <pc:docMk/>
            <pc:sldMk cId="1882494432" sldId="258"/>
            <ac:spMk id="6" creationId="{AADD5D74-C878-DFFF-C490-E978E8ED97C1}"/>
          </ac:spMkLst>
        </pc:spChg>
        <pc:spChg chg="add">
          <ac:chgData name="Simone Rossi" userId="S::simone.rossi@fieldrobotics.it::0e4da124-50bd-47a3-99d2-bbad3a43d4bf" providerId="AD" clId="Web-{4EECC2D8-0201-4160-A18E-4838EB6D063C}" dt="2025-09-24T12:41:58.622" v="154"/>
          <ac:spMkLst>
            <pc:docMk/>
            <pc:sldMk cId="1882494432" sldId="258"/>
            <ac:spMk id="12" creationId="{C20CE451-818C-E63D-258B-234B6C543D34}"/>
          </ac:spMkLst>
        </pc:spChg>
        <pc:picChg chg="add del mod ord">
          <ac:chgData name="Simone Rossi" userId="S::simone.rossi@fieldrobotics.it::0e4da124-50bd-47a3-99d2-bbad3a43d4bf" providerId="AD" clId="Web-{4EECC2D8-0201-4160-A18E-4838EB6D063C}" dt="2025-09-24T12:41:15.778" v="146"/>
          <ac:picMkLst>
            <pc:docMk/>
            <pc:sldMk cId="1882494432" sldId="258"/>
            <ac:picMk id="4" creationId="{31D01C92-A8EA-E30F-681E-74BB6CE1BB9A}"/>
          </ac:picMkLst>
        </pc:picChg>
        <pc:picChg chg="add mod">
          <ac:chgData name="Simone Rossi" userId="S::simone.rossi@fieldrobotics.it::0e4da124-50bd-47a3-99d2-bbad3a43d4bf" providerId="AD" clId="Web-{4EECC2D8-0201-4160-A18E-4838EB6D063C}" dt="2025-09-24T12:41:58.622" v="154"/>
          <ac:picMkLst>
            <pc:docMk/>
            <pc:sldMk cId="1882494432" sldId="258"/>
            <ac:picMk id="7" creationId="{B974455E-0A7B-7C23-70DF-11EA845D0D95}"/>
          </ac:picMkLst>
        </pc:picChg>
      </pc:sldChg>
      <pc:sldChg chg="addSp delSp modSp new">
        <pc:chgData name="Simone Rossi" userId="S::simone.rossi@fieldrobotics.it::0e4da124-50bd-47a3-99d2-bbad3a43d4bf" providerId="AD" clId="Web-{4EECC2D8-0201-4160-A18E-4838EB6D063C}" dt="2025-09-24T13:37:40.005" v="201" actId="20577"/>
        <pc:sldMkLst>
          <pc:docMk/>
          <pc:sldMk cId="859412746" sldId="259"/>
        </pc:sldMkLst>
        <pc:spChg chg="mod">
          <ac:chgData name="Simone Rossi" userId="S::simone.rossi@fieldrobotics.it::0e4da124-50bd-47a3-99d2-bbad3a43d4bf" providerId="AD" clId="Web-{4EECC2D8-0201-4160-A18E-4838EB6D063C}" dt="2025-09-24T13:20:05.197" v="161" actId="20577"/>
          <ac:spMkLst>
            <pc:docMk/>
            <pc:sldMk cId="859412746" sldId="259"/>
            <ac:spMk id="2" creationId="{623275FD-6140-47C9-5D92-13759A6A0806}"/>
          </ac:spMkLst>
        </pc:spChg>
        <pc:spChg chg="mod">
          <ac:chgData name="Simone Rossi" userId="S::simone.rossi@fieldrobotics.it::0e4da124-50bd-47a3-99d2-bbad3a43d4bf" providerId="AD" clId="Web-{4EECC2D8-0201-4160-A18E-4838EB6D063C}" dt="2025-09-24T13:35:20.020" v="172" actId="14100"/>
          <ac:spMkLst>
            <pc:docMk/>
            <pc:sldMk cId="859412746" sldId="259"/>
            <ac:spMk id="3" creationId="{03CDD46D-9000-F361-E9C3-C317B9F7CF3E}"/>
          </ac:spMkLst>
        </pc:spChg>
        <pc:spChg chg="add mod">
          <ac:chgData name="Simone Rossi" userId="S::simone.rossi@fieldrobotics.it::0e4da124-50bd-47a3-99d2-bbad3a43d4bf" providerId="AD" clId="Web-{4EECC2D8-0201-4160-A18E-4838EB6D063C}" dt="2025-09-24T13:37:40.005" v="201" actId="20577"/>
          <ac:spMkLst>
            <pc:docMk/>
            <pc:sldMk cId="859412746" sldId="259"/>
            <ac:spMk id="6" creationId="{81774692-A5A0-C994-B503-2315B1E2F5CD}"/>
          </ac:spMkLst>
        </pc:spChg>
        <pc:picChg chg="add del mod">
          <ac:chgData name="Simone Rossi" userId="S::simone.rossi@fieldrobotics.it::0e4da124-50bd-47a3-99d2-bbad3a43d4bf" providerId="AD" clId="Web-{4EECC2D8-0201-4160-A18E-4838EB6D063C}" dt="2025-09-24T13:32:48.285" v="166"/>
          <ac:picMkLst>
            <pc:docMk/>
            <pc:sldMk cId="859412746" sldId="259"/>
            <ac:picMk id="4" creationId="{6C3DE1DA-27EE-F3DE-262E-484DAEE0506D}"/>
          </ac:picMkLst>
        </pc:picChg>
        <pc:picChg chg="add mod">
          <ac:chgData name="Simone Rossi" userId="S::simone.rossi@fieldrobotics.it::0e4da124-50bd-47a3-99d2-bbad3a43d4bf" providerId="AD" clId="Web-{4EECC2D8-0201-4160-A18E-4838EB6D063C}" dt="2025-09-24T13:37:21.411" v="199" actId="1076"/>
          <ac:picMkLst>
            <pc:docMk/>
            <pc:sldMk cId="859412746" sldId="259"/>
            <ac:picMk id="5" creationId="{83D76DA9-4385-5ECD-4E6D-8D7EC2025260}"/>
          </ac:picMkLst>
        </pc:picChg>
      </pc:sldChg>
      <pc:sldChg chg="addSp delSp modSp new mod setBg">
        <pc:chgData name="Simone Rossi" userId="S::simone.rossi@fieldrobotics.it::0e4da124-50bd-47a3-99d2-bbad3a43d4bf" providerId="AD" clId="Web-{4EECC2D8-0201-4160-A18E-4838EB6D063C}" dt="2025-09-24T15:38:31.964" v="791" actId="20577"/>
        <pc:sldMkLst>
          <pc:docMk/>
          <pc:sldMk cId="2821256971" sldId="260"/>
        </pc:sldMkLst>
        <pc:spChg chg="mod">
          <ac:chgData name="Simone Rossi" userId="S::simone.rossi@fieldrobotics.it::0e4da124-50bd-47a3-99d2-bbad3a43d4bf" providerId="AD" clId="Web-{4EECC2D8-0201-4160-A18E-4838EB6D063C}" dt="2025-09-24T14:17:20.363" v="343"/>
          <ac:spMkLst>
            <pc:docMk/>
            <pc:sldMk cId="2821256971" sldId="260"/>
            <ac:spMk id="2" creationId="{5883A244-769A-C80B-23AB-BF7D93A551B4}"/>
          </ac:spMkLst>
        </pc:spChg>
        <pc:spChg chg="mod">
          <ac:chgData name="Simone Rossi" userId="S::simone.rossi@fieldrobotics.it::0e4da124-50bd-47a3-99d2-bbad3a43d4bf" providerId="AD" clId="Web-{4EECC2D8-0201-4160-A18E-4838EB6D063C}" dt="2025-09-24T15:38:31.964" v="791" actId="20577"/>
          <ac:spMkLst>
            <pc:docMk/>
            <pc:sldMk cId="2821256971" sldId="260"/>
            <ac:spMk id="3" creationId="{3A5F3CEB-7241-4831-B2D5-48BE685B95C3}"/>
          </ac:spMkLst>
        </pc:spChg>
        <pc:spChg chg="add del">
          <ac:chgData name="Simone Rossi" userId="S::simone.rossi@fieldrobotics.it::0e4da124-50bd-47a3-99d2-bbad3a43d4bf" providerId="AD" clId="Web-{4EECC2D8-0201-4160-A18E-4838EB6D063C}" dt="2025-09-24T14:17:20.363" v="343"/>
          <ac:spMkLst>
            <pc:docMk/>
            <pc:sldMk cId="2821256971" sldId="260"/>
            <ac:spMk id="11" creationId="{1904B055-668E-876B-88D5-BF2211C5593E}"/>
          </ac:spMkLst>
        </pc:spChg>
        <pc:picChg chg="add mod ord">
          <ac:chgData name="Simone Rossi" userId="S::simone.rossi@fieldrobotics.it::0e4da124-50bd-47a3-99d2-bbad3a43d4bf" providerId="AD" clId="Web-{4EECC2D8-0201-4160-A18E-4838EB6D063C}" dt="2025-09-24T14:17:20.363" v="343"/>
          <ac:picMkLst>
            <pc:docMk/>
            <pc:sldMk cId="2821256971" sldId="260"/>
            <ac:picMk id="4" creationId="{E77170C3-A930-4D2A-B875-82A2F2D3F2B6}"/>
          </ac:picMkLst>
        </pc:picChg>
        <pc:picChg chg="add mod">
          <ac:chgData name="Simone Rossi" userId="S::simone.rossi@fieldrobotics.it::0e4da124-50bd-47a3-99d2-bbad3a43d4bf" providerId="AD" clId="Web-{4EECC2D8-0201-4160-A18E-4838EB6D063C}" dt="2025-09-24T14:17:20.363" v="343"/>
          <ac:picMkLst>
            <pc:docMk/>
            <pc:sldMk cId="2821256971" sldId="260"/>
            <ac:picMk id="5" creationId="{2A07F40D-4C2C-2C79-837E-E19D8561DCCD}"/>
          </ac:picMkLst>
        </pc:picChg>
        <pc:picChg chg="add del mod">
          <ac:chgData name="Simone Rossi" userId="S::simone.rossi@fieldrobotics.it::0e4da124-50bd-47a3-99d2-bbad3a43d4bf" providerId="AD" clId="Web-{4EECC2D8-0201-4160-A18E-4838EB6D063C}" dt="2025-09-24T14:17:55.269" v="349"/>
          <ac:picMkLst>
            <pc:docMk/>
            <pc:sldMk cId="2821256971" sldId="260"/>
            <ac:picMk id="6" creationId="{A500CF06-9DFC-8C1C-766C-32B57A61D16B}"/>
          </ac:picMkLst>
        </pc:picChg>
      </pc:sldChg>
      <pc:sldChg chg="addSp modSp new addAnim">
        <pc:chgData name="Simone Rossi" userId="S::simone.rossi@fieldrobotics.it::0e4da124-50bd-47a3-99d2-bbad3a43d4bf" providerId="AD" clId="Web-{4EECC2D8-0201-4160-A18E-4838EB6D063C}" dt="2025-09-24T15:38:34.870" v="792" actId="20577"/>
        <pc:sldMkLst>
          <pc:docMk/>
          <pc:sldMk cId="1962396349" sldId="261"/>
        </pc:sldMkLst>
        <pc:spChg chg="mod">
          <ac:chgData name="Simone Rossi" userId="S::simone.rossi@fieldrobotics.it::0e4da124-50bd-47a3-99d2-bbad3a43d4bf" providerId="AD" clId="Web-{4EECC2D8-0201-4160-A18E-4838EB6D063C}" dt="2025-09-24T14:26:47.041" v="497" actId="20577"/>
          <ac:spMkLst>
            <pc:docMk/>
            <pc:sldMk cId="1962396349" sldId="261"/>
            <ac:spMk id="2" creationId="{019AC26B-E06E-E7DA-70FF-F6B85A283A3B}"/>
          </ac:spMkLst>
        </pc:spChg>
        <pc:spChg chg="mod">
          <ac:chgData name="Simone Rossi" userId="S::simone.rossi@fieldrobotics.it::0e4da124-50bd-47a3-99d2-bbad3a43d4bf" providerId="AD" clId="Web-{4EECC2D8-0201-4160-A18E-4838EB6D063C}" dt="2025-09-24T15:38:34.870" v="792" actId="20577"/>
          <ac:spMkLst>
            <pc:docMk/>
            <pc:sldMk cId="1962396349" sldId="261"/>
            <ac:spMk id="3" creationId="{23CCC631-A14F-2B18-6644-12C02159C69B}"/>
          </ac:spMkLst>
        </pc:spChg>
        <pc:picChg chg="add mod">
          <ac:chgData name="Simone Rossi" userId="S::simone.rossi@fieldrobotics.it::0e4da124-50bd-47a3-99d2-bbad3a43d4bf" providerId="AD" clId="Web-{4EECC2D8-0201-4160-A18E-4838EB6D063C}" dt="2025-09-24T14:51:44.511" v="569" actId="1076"/>
          <ac:picMkLst>
            <pc:docMk/>
            <pc:sldMk cId="1962396349" sldId="261"/>
            <ac:picMk id="4" creationId="{0EAE672E-198F-AABF-CCDA-BB5BE7E49EC5}"/>
          </ac:picMkLst>
        </pc:picChg>
      </pc:sldChg>
      <pc:sldChg chg="addSp modSp new">
        <pc:chgData name="Simone Rossi" userId="S::simone.rossi@fieldrobotics.it::0e4da124-50bd-47a3-99d2-bbad3a43d4bf" providerId="AD" clId="Web-{4EECC2D8-0201-4160-A18E-4838EB6D063C}" dt="2025-09-24T15:38:47.698" v="798" actId="20577"/>
        <pc:sldMkLst>
          <pc:docMk/>
          <pc:sldMk cId="4086272915" sldId="262"/>
        </pc:sldMkLst>
        <pc:spChg chg="mod">
          <ac:chgData name="Simone Rossi" userId="S::simone.rossi@fieldrobotics.it::0e4da124-50bd-47a3-99d2-bbad3a43d4bf" providerId="AD" clId="Web-{4EECC2D8-0201-4160-A18E-4838EB6D063C}" dt="2025-09-24T14:57:20.509" v="703" actId="20577"/>
          <ac:spMkLst>
            <pc:docMk/>
            <pc:sldMk cId="4086272915" sldId="262"/>
            <ac:spMk id="2" creationId="{F4AE24D7-BA8D-A615-0D86-A966946A8744}"/>
          </ac:spMkLst>
        </pc:spChg>
        <pc:spChg chg="mod">
          <ac:chgData name="Simone Rossi" userId="S::simone.rossi@fieldrobotics.it::0e4da124-50bd-47a3-99d2-bbad3a43d4bf" providerId="AD" clId="Web-{4EECC2D8-0201-4160-A18E-4838EB6D063C}" dt="2025-09-24T15:38:47.698" v="798" actId="20577"/>
          <ac:spMkLst>
            <pc:docMk/>
            <pc:sldMk cId="4086272915" sldId="262"/>
            <ac:spMk id="3" creationId="{7D30F0DE-B4BB-8C54-81CB-60D47101D5AB}"/>
          </ac:spMkLst>
        </pc:spChg>
        <pc:picChg chg="add mod">
          <ac:chgData name="Simone Rossi" userId="S::simone.rossi@fieldrobotics.it::0e4da124-50bd-47a3-99d2-bbad3a43d4bf" providerId="AD" clId="Web-{4EECC2D8-0201-4160-A18E-4838EB6D063C}" dt="2025-09-24T15:30:48.647" v="732" actId="1076"/>
          <ac:picMkLst>
            <pc:docMk/>
            <pc:sldMk cId="4086272915" sldId="262"/>
            <ac:picMk id="4" creationId="{29FA173D-ED63-9343-5C66-716F604C6ECB}"/>
          </ac:picMkLst>
        </pc:picChg>
        <pc:picChg chg="add mod">
          <ac:chgData name="Simone Rossi" userId="S::simone.rossi@fieldrobotics.it::0e4da124-50bd-47a3-99d2-bbad3a43d4bf" providerId="AD" clId="Web-{4EECC2D8-0201-4160-A18E-4838EB6D063C}" dt="2025-09-24T15:30:48.835" v="733" actId="1076"/>
          <ac:picMkLst>
            <pc:docMk/>
            <pc:sldMk cId="4086272915" sldId="262"/>
            <ac:picMk id="5" creationId="{3A8C14D7-AC1E-3D52-DB5E-CE9FBFCDB50D}"/>
          </ac:picMkLst>
        </pc:picChg>
      </pc:sldChg>
      <pc:sldMasterChg chg="del delSldLayout">
        <pc:chgData name="Simone Rossi" userId="S::simone.rossi@fieldrobotics.it::0e4da124-50bd-47a3-99d2-bbad3a43d4bf" providerId="AD" clId="Web-{4EECC2D8-0201-4160-A18E-4838EB6D063C}" dt="2025-09-24T10:00:54.637" v="0"/>
        <pc:sldMasterMkLst>
          <pc:docMk/>
          <pc:sldMasterMk cId="2460954070" sldId="2147483660"/>
        </pc:sldMasterMkLst>
        <pc:sldLayoutChg chg="del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Simone Rossi" userId="S::simone.rossi@fieldrobotics.it::0e4da124-50bd-47a3-99d2-bbad3a43d4bf" providerId="AD" clId="Web-{4EECC2D8-0201-4160-A18E-4838EB6D063C}" dt="2025-09-24T10:00:54.637" v="0"/>
        <pc:sldMasterMkLst>
          <pc:docMk/>
          <pc:sldMasterMk cId="2692300719" sldId="2147483711"/>
        </pc:sldMasterMkLst>
        <pc:sldLayoutChg chg="add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692300719" sldId="2147483711"/>
            <pc:sldLayoutMk cId="1537008983" sldId="2147483700"/>
          </pc:sldLayoutMkLst>
        </pc:sldLayoutChg>
        <pc:sldLayoutChg chg="add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692300719" sldId="2147483711"/>
            <pc:sldLayoutMk cId="2198211756" sldId="2147483701"/>
          </pc:sldLayoutMkLst>
        </pc:sldLayoutChg>
        <pc:sldLayoutChg chg="add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692300719" sldId="2147483711"/>
            <pc:sldLayoutMk cId="1751708156" sldId="2147483702"/>
          </pc:sldLayoutMkLst>
        </pc:sldLayoutChg>
        <pc:sldLayoutChg chg="add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692300719" sldId="2147483711"/>
            <pc:sldLayoutMk cId="800741959" sldId="2147483703"/>
          </pc:sldLayoutMkLst>
        </pc:sldLayoutChg>
        <pc:sldLayoutChg chg="add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692300719" sldId="2147483711"/>
            <pc:sldLayoutMk cId="2403153334" sldId="2147483704"/>
          </pc:sldLayoutMkLst>
        </pc:sldLayoutChg>
        <pc:sldLayoutChg chg="add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692300719" sldId="2147483711"/>
            <pc:sldLayoutMk cId="4282977413" sldId="2147483705"/>
          </pc:sldLayoutMkLst>
        </pc:sldLayoutChg>
        <pc:sldLayoutChg chg="add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692300719" sldId="2147483711"/>
            <pc:sldLayoutMk cId="306171087" sldId="2147483706"/>
          </pc:sldLayoutMkLst>
        </pc:sldLayoutChg>
        <pc:sldLayoutChg chg="add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692300719" sldId="2147483711"/>
            <pc:sldLayoutMk cId="801161849" sldId="2147483707"/>
          </pc:sldLayoutMkLst>
        </pc:sldLayoutChg>
        <pc:sldLayoutChg chg="add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692300719" sldId="2147483711"/>
            <pc:sldLayoutMk cId="3736103367" sldId="2147483708"/>
          </pc:sldLayoutMkLst>
        </pc:sldLayoutChg>
        <pc:sldLayoutChg chg="add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692300719" sldId="2147483711"/>
            <pc:sldLayoutMk cId="3852045064" sldId="2147483709"/>
          </pc:sldLayoutMkLst>
        </pc:sldLayoutChg>
        <pc:sldLayoutChg chg="add">
          <pc:chgData name="Simone Rossi" userId="S::simone.rossi@fieldrobotics.it::0e4da124-50bd-47a3-99d2-bbad3a43d4bf" providerId="AD" clId="Web-{4EECC2D8-0201-4160-A18E-4838EB6D063C}" dt="2025-09-24T10:00:54.637" v="0"/>
          <pc:sldLayoutMkLst>
            <pc:docMk/>
            <pc:sldMasterMk cId="2692300719" sldId="2147483711"/>
            <pc:sldLayoutMk cId="1071385769" sldId="214748371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1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4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7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6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0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4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85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53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0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1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0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56DBD1-1048-5A22-C973-3E5FA83F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165" y="1088571"/>
            <a:ext cx="7538405" cy="2774393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Robotic vineyard pruning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7060" y="4027211"/>
            <a:ext cx="7538405" cy="10141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latin typeface="Calibri"/>
                <a:ea typeface="Calibri"/>
                <a:cs typeface="Calibri"/>
              </a:rPr>
              <a:t>Challenges and Opportunities</a:t>
            </a:r>
            <a:endParaRPr lang="en-US" dirty="0"/>
          </a:p>
          <a:p>
            <a:pPr algn="l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9E37-5EC7-31AA-64E9-DF8DB550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19F4C-61A2-EF37-77C2-BB9DFA380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80363"/>
            <a:ext cx="4088656" cy="45117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Vineyard management is labor-intensive and seasonal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Skilled pruning is critical for yield, vine health, and sustainability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Growing challenges: labor shortages, rising costs, sustainability demands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graph with green and orange bars&#10;&#10;AI-generated content may be incorrect.">
            <a:extLst>
              <a:ext uri="{FF2B5EF4-FFF2-40B4-BE49-F238E27FC236}">
                <a16:creationId xmlns:a16="http://schemas.microsoft.com/office/drawing/2014/main" id="{DA362AB7-1022-C9F4-1209-412A3E0C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97" t="18" r="662" b="-18"/>
          <a:stretch>
            <a:fillRect/>
          </a:stretch>
        </p:blipFill>
        <p:spPr>
          <a:xfrm>
            <a:off x="4813110" y="1674674"/>
            <a:ext cx="7062383" cy="3478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C5412-6EAE-BC89-F549-C4BA7F7B392C}"/>
              </a:ext>
            </a:extLst>
          </p:cNvPr>
          <p:cNvSpPr txBox="1"/>
          <p:nvPr/>
        </p:nvSpPr>
        <p:spPr>
          <a:xfrm>
            <a:off x="4813063" y="5154575"/>
            <a:ext cx="66706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*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Data by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Settore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 di Economia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Agraria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, 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Institut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 Agricole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Régional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 (I.A.R.)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64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4A7C3-082A-CB7B-5436-5ACDF0F9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What is Vineyard Pruning?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BF8A-B1EC-3E21-0BD0-041E5A5EB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4361687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Annual task: removing canes and shoots to regulate growth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Expert decisions: bud position, cane thickness, vine shape</a:t>
            </a:r>
            <a:endParaRPr lang="en-US" sz="1800"/>
          </a:p>
        </p:txBody>
      </p:sp>
      <p:pic>
        <p:nvPicPr>
          <p:cNvPr id="7" name="Picture 6" descr="Cane &amp; Spur Grapevine Pruning: What's the Difference?">
            <a:extLst>
              <a:ext uri="{FF2B5EF4-FFF2-40B4-BE49-F238E27FC236}">
                <a16:creationId xmlns:a16="http://schemas.microsoft.com/office/drawing/2014/main" id="{B974455E-0A7B-7C23-70DF-11EA845D0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37" r="14930" b="-2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9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75FD-6140-47C9-5D92-13759A6A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DD46D-9000-F361-E9C3-C317B9F7C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80363"/>
            <a:ext cx="5800226" cy="4628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Perception: identifying canes, buds, branches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Decision-making: mimicking expert pruning strategies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Robotics: maneuvering &amp; safe, precise cutting</a:t>
            </a:r>
            <a:endParaRPr lang="en-US" dirty="0"/>
          </a:p>
        </p:txBody>
      </p:sp>
      <p:pic>
        <p:nvPicPr>
          <p:cNvPr id="5" name="Picture 4" descr="Towards smart pruning: ViNet, a deep-learning approach for grapevine  structure estimation - ScienceDirect">
            <a:extLst>
              <a:ext uri="{FF2B5EF4-FFF2-40B4-BE49-F238E27FC236}">
                <a16:creationId xmlns:a16="http://schemas.microsoft.com/office/drawing/2014/main" id="{83D76DA9-4385-5ECD-4E6D-8D7EC202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3" y="366467"/>
            <a:ext cx="4177500" cy="5762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774692-A5A0-C994-B503-2315B1E2F5CD}"/>
              </a:ext>
            </a:extLst>
          </p:cNvPr>
          <p:cNvSpPr txBox="1"/>
          <p:nvPr/>
        </p:nvSpPr>
        <p:spPr>
          <a:xfrm>
            <a:off x="7096458" y="6124419"/>
            <a:ext cx="44519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Towards smart pruning: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ViNet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, a deep-learning approach for grapevine structure estimation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, Gentilhomme et al.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41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A244-769A-C80B-23AB-BF7D93A5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F3CEB-7241-4831-B2D5-48BE685B9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91908"/>
            <a:ext cx="6353164" cy="46174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Input:</a:t>
            </a:r>
            <a:r>
              <a:rPr lang="en-US" dirty="0"/>
              <a:t> images and </a:t>
            </a:r>
            <a:r>
              <a:rPr lang="en-US" dirty="0" err="1"/>
              <a:t>pointclouds</a:t>
            </a:r>
            <a:r>
              <a:rPr lang="en-US" dirty="0"/>
              <a:t> from lidar, stereo camera or other sensors</a:t>
            </a:r>
            <a:endParaRPr lang="en-US"/>
          </a:p>
          <a:p>
            <a:r>
              <a:rPr lang="en-US" b="1" dirty="0"/>
              <a:t>Output:</a:t>
            </a:r>
            <a:r>
              <a:rPr lang="en-US" dirty="0"/>
              <a:t> segmented tree (trunk, single branches)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Key-points: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Choice and positioning of the right sensor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Data filtering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Methodology: classical vs learned (supervised or unsupervised?)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E.g.: AR/VR app for </a:t>
            </a:r>
            <a:r>
              <a:rPr lang="en-US" dirty="0" err="1"/>
              <a:t>labelization</a:t>
            </a:r>
            <a:r>
              <a:rPr lang="en-US" dirty="0"/>
              <a:t> </a:t>
            </a:r>
          </a:p>
        </p:txBody>
      </p:sp>
      <p:pic>
        <p:nvPicPr>
          <p:cNvPr id="4" name="Picture 3" descr="A rainbow colored sign with a square object&#10;&#10;AI-generated content may be incorrect.">
            <a:extLst>
              <a:ext uri="{FF2B5EF4-FFF2-40B4-BE49-F238E27FC236}">
                <a16:creationId xmlns:a16="http://schemas.microsoft.com/office/drawing/2014/main" id="{E77170C3-A930-4D2A-B875-82A2F2D3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08" y="328612"/>
            <a:ext cx="3995372" cy="3094161"/>
          </a:xfrm>
          <a:prstGeom prst="rect">
            <a:avLst/>
          </a:prstGeom>
        </p:spPr>
      </p:pic>
      <p:pic>
        <p:nvPicPr>
          <p:cNvPr id="5" name="Picture 4" descr="A tree with no leaves&#10;&#10;AI-generated content may be incorrect.">
            <a:extLst>
              <a:ext uri="{FF2B5EF4-FFF2-40B4-BE49-F238E27FC236}">
                <a16:creationId xmlns:a16="http://schemas.microsoft.com/office/drawing/2014/main" id="{2A07F40D-4C2C-2C79-837E-E19D8561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692" y="3106616"/>
            <a:ext cx="4371642" cy="37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C26B-E06E-E7DA-70FF-F6B85A28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CC631-A14F-2B18-6644-12C02159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77432"/>
            <a:ext cx="5338629" cy="4631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Input</a:t>
            </a:r>
            <a:r>
              <a:rPr lang="en-US" dirty="0"/>
              <a:t>: segmented </a:t>
            </a:r>
            <a:r>
              <a:rPr lang="en-US" dirty="0" err="1"/>
              <a:t>pointcloud</a:t>
            </a:r>
            <a:r>
              <a:rPr lang="en-US" dirty="0"/>
              <a:t>, images with depth data</a:t>
            </a:r>
          </a:p>
          <a:p>
            <a:r>
              <a:rPr lang="en-US" b="1" dirty="0"/>
              <a:t>Output</a:t>
            </a:r>
            <a:r>
              <a:rPr lang="en-US" dirty="0"/>
              <a:t>: list of branches to prune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Key-points:</a:t>
            </a:r>
          </a:p>
          <a:p>
            <a:pPr marL="342900" indent="-342900"/>
            <a:r>
              <a:rPr lang="en-US" dirty="0"/>
              <a:t>Encoding geometric and raw data</a:t>
            </a:r>
          </a:p>
          <a:p>
            <a:pPr marL="342900" indent="-342900"/>
            <a:r>
              <a:rPr lang="en-US" dirty="0"/>
              <a:t>Algorithmic or learned approach? Or hybrid...</a:t>
            </a:r>
          </a:p>
        </p:txBody>
      </p:sp>
      <p:pic>
        <p:nvPicPr>
          <p:cNvPr id="4" name="potarua">
            <a:hlinkClick r:id="" action="ppaction://media"/>
            <a:extLst>
              <a:ext uri="{FF2B5EF4-FFF2-40B4-BE49-F238E27FC236}">
                <a16:creationId xmlns:a16="http://schemas.microsoft.com/office/drawing/2014/main" id="{0EAE672E-198F-AABF-CCDA-BB5BE7E49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5" y="1793875"/>
            <a:ext cx="5838825" cy="326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9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24D7-BA8D-A615-0D86-A966946A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Robotic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0F0DE-B4BB-8C54-81CB-60D47101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92442"/>
            <a:ext cx="5492761" cy="4616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Input</a:t>
            </a:r>
            <a:r>
              <a:rPr lang="en-US" dirty="0"/>
              <a:t>: geometry of the rover and the vineyard</a:t>
            </a:r>
          </a:p>
          <a:p>
            <a:r>
              <a:rPr lang="en-US" b="1" dirty="0"/>
              <a:t>Output</a:t>
            </a:r>
            <a:r>
              <a:rPr lang="en-US" dirty="0"/>
              <a:t>: layout of the robotic manipulator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Key-points:</a:t>
            </a:r>
          </a:p>
          <a:p>
            <a:pPr marL="342900" indent="-342900"/>
            <a:r>
              <a:rPr lang="en-US" dirty="0"/>
              <a:t>Simulation of different robotic structures</a:t>
            </a:r>
          </a:p>
          <a:p>
            <a:pPr marL="342900" indent="-342900"/>
            <a:r>
              <a:rPr lang="en-US" dirty="0"/>
              <a:t>Custom design vs commercial product</a:t>
            </a:r>
          </a:p>
          <a:p>
            <a:pPr marL="342900" indent="-342900"/>
            <a:r>
              <a:rPr lang="en-US" dirty="0"/>
              <a:t>Performance constraints</a:t>
            </a:r>
          </a:p>
        </p:txBody>
      </p:sp>
      <p:pic>
        <p:nvPicPr>
          <p:cNvPr id="4" name="Picture 3" descr="ABB’s New Co-Bot, GoFa | PennAir">
            <a:extLst>
              <a:ext uri="{FF2B5EF4-FFF2-40B4-BE49-F238E27FC236}">
                <a16:creationId xmlns:a16="http://schemas.microsoft.com/office/drawing/2014/main" id="{29FA173D-ED63-9343-5C66-716F604C6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23" y="424961"/>
            <a:ext cx="2312432" cy="2889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C14D7-AC1E-3D52-DB5E-CE9FBFCD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62" y="3557015"/>
            <a:ext cx="5603631" cy="274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7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51C8A9-C044-433A-D620-9D5AE0C9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ECBAFE57-DD95-52F6-53DB-F9288EA96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769" y="1429352"/>
            <a:ext cx="4330461" cy="43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406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9" baseType="lpstr">
      <vt:lpstr>VanillaVTI</vt:lpstr>
      <vt:lpstr>Robotic vineyard pruning</vt:lpstr>
      <vt:lpstr>Context &amp; Motivation</vt:lpstr>
      <vt:lpstr>What is Vineyard Pruning?</vt:lpstr>
      <vt:lpstr>Core Challenges</vt:lpstr>
      <vt:lpstr>Challenge 1: Perception</vt:lpstr>
      <vt:lpstr>Challenge 2: Decision-Making</vt:lpstr>
      <vt:lpstr>Challenge 3: Robotic layout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263</cp:revision>
  <dcterms:created xsi:type="dcterms:W3CDTF">2025-09-24T10:00:33Z</dcterms:created>
  <dcterms:modified xsi:type="dcterms:W3CDTF">2025-09-25T07:52:02Z</dcterms:modified>
</cp:coreProperties>
</file>